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297" r:id="rId3"/>
    <p:sldId id="316" r:id="rId4"/>
    <p:sldId id="323" r:id="rId5"/>
    <p:sldId id="324" r:id="rId6"/>
    <p:sldId id="325" r:id="rId7"/>
    <p:sldId id="326" r:id="rId8"/>
    <p:sldId id="319" r:id="rId9"/>
    <p:sldId id="320" r:id="rId10"/>
    <p:sldId id="329" r:id="rId11"/>
    <p:sldId id="33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J’encadre un nombre. 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72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23158B-4C40-7503-86C2-2F213EE1B2D0}"/>
              </a:ext>
            </a:extLst>
          </p:cNvPr>
          <p:cNvGrpSpPr/>
          <p:nvPr/>
        </p:nvGrpSpPr>
        <p:grpSpPr>
          <a:xfrm>
            <a:off x="33647" y="4805107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08DD32E-4EA5-79C2-8F23-A62F340FBB99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712DED-CEAE-DD39-1D7F-DF05358CE55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5BDD12-D5CB-80BE-865B-DE0C75A7722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2DF96B-1328-B007-E6A4-20115206655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2A1F101-BF87-7545-AD23-DD751F6EAD1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C5AA88-804F-4256-81E2-129A6C21D5A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1920FCE-784A-2BA9-332E-69DB68DA01B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713FDB2-5A3C-B2FA-1AD2-852CFBFCF3B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58B5F80-E210-AD1A-7218-62E9056C1747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249A76E-0A4A-4E6A-2544-F92120A10DC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EFC47B-760B-18B4-121F-0DBD87096FD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6056831-BF63-648A-AC5D-6EB5D35D7963}"/>
              </a:ext>
            </a:extLst>
          </p:cNvPr>
          <p:cNvGrpSpPr/>
          <p:nvPr/>
        </p:nvGrpSpPr>
        <p:grpSpPr>
          <a:xfrm>
            <a:off x="4579991" y="4804084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A03322B-DE6F-3C12-703A-DF5F16ED073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86280F-A763-C542-79B6-6703293875E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7F67D94-84DB-0E86-B688-9B072F433D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A403BBB-84B3-9BC3-58CA-DBE7AF96BD1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EE77AD-91E3-E8BA-742A-B9783721ED4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C3D98E-E179-385A-D59E-5B74E900136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49EA2A-9677-B194-FD3C-2ADECAF95D0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42C568D-0B10-0826-2F12-E7AE9B7FEC4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8610D0-B459-E57E-512F-3B67060E24A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B4C6DD-9573-8A0A-84B9-B76DC65943E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F8046-7597-FA8A-811F-273FBDDB05C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94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72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23158B-4C40-7503-86C2-2F213EE1B2D0}"/>
              </a:ext>
            </a:extLst>
          </p:cNvPr>
          <p:cNvGrpSpPr/>
          <p:nvPr/>
        </p:nvGrpSpPr>
        <p:grpSpPr>
          <a:xfrm>
            <a:off x="33647" y="4805107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08DD32E-4EA5-79C2-8F23-A62F340FBB99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712DED-CEAE-DD39-1D7F-DF05358CE55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5BDD12-D5CB-80BE-865B-DE0C75A7722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2DF96B-1328-B007-E6A4-20115206655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2A1F101-BF87-7545-AD23-DD751F6EAD1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C5AA88-804F-4256-81E2-129A6C21D5A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1920FCE-784A-2BA9-332E-69DB68DA01B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713FDB2-5A3C-B2FA-1AD2-852CFBFCF3B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58B5F80-E210-AD1A-7218-62E9056C1747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249A76E-0A4A-4E6A-2544-F92120A10DC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EFC47B-760B-18B4-121F-0DBD87096FD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6056831-BF63-648A-AC5D-6EB5D35D7963}"/>
              </a:ext>
            </a:extLst>
          </p:cNvPr>
          <p:cNvGrpSpPr/>
          <p:nvPr/>
        </p:nvGrpSpPr>
        <p:grpSpPr>
          <a:xfrm>
            <a:off x="4579991" y="4804084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A03322B-DE6F-3C12-703A-DF5F16ED073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86280F-A763-C542-79B6-6703293875E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7F67D94-84DB-0E86-B688-9B072F433D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A403BBB-84B3-9BC3-58CA-DBE7AF96BD1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EE77AD-91E3-E8BA-742A-B9783721ED4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C3D98E-E179-385A-D59E-5B74E900136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49EA2A-9677-B194-FD3C-2ADECAF95D0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42C568D-0B10-0826-2F12-E7AE9B7FEC4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8610D0-B459-E57E-512F-3B67060E24A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B4C6DD-9573-8A0A-84B9-B76DC65943E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F8046-7597-FA8A-811F-273FBDDB05C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31F7D702-B5C3-3DAC-E9D0-BF8E53918CD9}"/>
              </a:ext>
            </a:extLst>
          </p:cNvPr>
          <p:cNvSpPr/>
          <p:nvPr/>
        </p:nvSpPr>
        <p:spPr>
          <a:xfrm>
            <a:off x="5033209" y="481313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72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562BEF-4233-5B30-C940-15418F68D2B4}"/>
              </a:ext>
            </a:extLst>
          </p:cNvPr>
          <p:cNvSpPr/>
          <p:nvPr/>
        </p:nvSpPr>
        <p:spPr>
          <a:xfrm>
            <a:off x="4140199" y="4804084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73B216EA-6547-8111-16BF-E1F7CA441986}"/>
              </a:ext>
            </a:extLst>
          </p:cNvPr>
          <p:cNvGrpSpPr/>
          <p:nvPr/>
        </p:nvGrpSpPr>
        <p:grpSpPr>
          <a:xfrm>
            <a:off x="4104311" y="4468835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9FECD3D-1685-3425-06B4-2803BEA430C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47F4F3-645E-AA07-3C85-B75528D3D811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EBDE5D2-9C97-2C00-FC99-4AC3954EA299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42D59A-6B02-0E73-2850-3D7BE75C3A31}"/>
              </a:ext>
            </a:extLst>
          </p:cNvPr>
          <p:cNvSpPr/>
          <p:nvPr/>
        </p:nvSpPr>
        <p:spPr>
          <a:xfrm>
            <a:off x="8665126" y="4812161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BE1EED-693D-7906-63BB-7E366F7F9EAD}"/>
              </a:ext>
            </a:extLst>
          </p:cNvPr>
          <p:cNvGrpSpPr/>
          <p:nvPr/>
        </p:nvGrpSpPr>
        <p:grpSpPr>
          <a:xfrm rot="10800000">
            <a:off x="8812776" y="4468834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D897A0D-AD39-60FE-1512-35F575270380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1B6F31B-EDA7-BF11-80A6-69C0FC53922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D96B74E-6869-239D-6AD8-9E1FF8BEC4A0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3B7E829E-3748-FB5F-A9EF-6E1516C5F413}"/>
              </a:ext>
            </a:extLst>
          </p:cNvPr>
          <p:cNvSpPr txBox="1"/>
          <p:nvPr/>
        </p:nvSpPr>
        <p:spPr>
          <a:xfrm>
            <a:off x="1731591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D5E67BA-79BC-AED5-17E4-0FCB2DFBCAEC}"/>
              </a:ext>
            </a:extLst>
          </p:cNvPr>
          <p:cNvSpPr txBox="1"/>
          <p:nvPr/>
        </p:nvSpPr>
        <p:spPr>
          <a:xfrm>
            <a:off x="5817262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9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39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Encadre à la dizaine inférieure et supérieure 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18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18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7704834" y="5113077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41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44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41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4543201" y="511305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41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40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580121" y="511305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802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68 &lt; …</a:t>
            </a:r>
            <a:endParaRPr lang="fr-FR" sz="8000" dirty="0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BADDCB51-05B8-C1C5-6F40-443FE9587946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2FD52BA3-E63A-5678-B89E-E8C593EADB4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9DFE3C4-7D11-FDDB-A029-D91FAB7EE42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29A266F-482E-73AF-142E-86ECBE5D630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985F685-A9F2-897F-A06A-F0C52D90763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319D0FE-BE9D-8050-C1A7-9FCFBBED290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5843713-0004-ADA1-D7F2-1053FE75E4E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9242097-6EBC-C425-E845-0DA529D2DAA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321432B-52C0-A5C6-A30D-FC33B7A5CCF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204A954-7B28-1A40-0594-D0FEC5D020B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8F304A2-261A-06F5-7B97-7AED4D55F14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623F13D-CD95-CD39-937F-A3DD8B6DC52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56609005-0E37-DC8F-D9CB-CF70AE05B672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464A2BD4-2E5A-F7AD-944C-AC00CE04F98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A961CD3-CA8D-654D-9D45-E2C6BBBA7A0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5606E9F4-DDFF-7B29-7128-AFA40B6BE6EB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D54928A-2B8F-72D9-5132-E67B81EF675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A23B1DF9-4182-21BC-0BC9-4373FE0928B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131AC027-2BD3-5C89-6F76-A8AF8420078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B48C909-7379-E076-0D2E-51745360146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179D9407-7327-3840-BDC0-0FA564A65DA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37BCF5E0-8EFD-151D-4825-4ED570B0E7DC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163D5FB-AB44-7A10-DCE9-7434A9514C1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E451CE5-425F-88B8-B647-C53F6C3EF39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777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68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05DB3EE-AE37-CB10-049F-02E261A400E8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292ACE8-E104-9D43-FDC1-BD7827949A8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C520D77-85A3-7E45-F72A-C3910E1146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0317471-AE83-88EA-26E4-F56DACD917A1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5EF61B1-F617-9FA9-8866-36D16FD688A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0582FAC-6B6E-3B97-4F24-0746757192BB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81D4434-460F-6B03-D74A-735327F6E41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843E423-2627-818D-7392-35DD5E33C50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7395039-F87F-E5BE-CAB6-5082A6BDBB89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6DBF95-0616-0E5E-E019-9826F4E349F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3C7F1D-3ED8-D6D6-E85B-E77BDF11A6C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41D9AD-DB97-F067-54B3-30EF3CC9EBD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0D89D99-7732-D26E-A185-7E1876B9B210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E8F5AF8C-100C-E5CA-9560-2A1A59447C5B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A7AAB1C-D09D-E28B-3E50-A074F93AF18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50F8274-4DFE-46A7-E43E-3B025516B9A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0B133E-EB64-8975-CE18-50D712B0194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EC229CA-3625-A26A-AD11-5407D4F7A3F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E6BDBA4-33EE-8028-C433-6C68C9599B1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6F40CF7-B679-4F05-98DE-BF49EC732F15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7B99AAC-61B2-ABCA-7B37-7405DD9D87E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9FE70C6-DFF9-994A-2148-BA1C1A4F297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BDA000D-46A7-78E3-8BE1-24010A58D9C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68E2E1-DBD4-357B-52AA-5CF3571F273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AD4B3A0-BD1E-9A13-6445-A78FF5275C64}"/>
              </a:ext>
            </a:extLst>
          </p:cNvPr>
          <p:cNvSpPr/>
          <p:nvPr/>
        </p:nvSpPr>
        <p:spPr>
          <a:xfrm>
            <a:off x="7720002" y="511203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68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0957C0-9E32-6499-AFD8-7E02823FD5CA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06DD850-9C0D-3452-2585-556C33D3F1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75CCD7E-CC1B-F895-13D9-14C6E4A97FB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3FE631-E434-5F4F-2043-051CCFBA87AE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56B7BC-6594-E6F7-2CD0-64DA076E9C86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C7BCF44-A3F8-7C8E-A6C2-FE1FB28A8CDE}"/>
              </a:ext>
            </a:extLst>
          </p:cNvPr>
          <p:cNvSpPr/>
          <p:nvPr/>
        </p:nvSpPr>
        <p:spPr>
          <a:xfrm>
            <a:off x="8613267" y="511300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446BD254-8993-BF44-EF1B-8277619B922C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C9FE0F-51F9-251B-434D-99DE96A81D6C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A5C5E49-EC50-E9DA-462F-060F07B2FFBA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3777BB-D907-5993-4295-72322D47CF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EB260714-4D8D-5D68-3660-60BAD759F757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F952765-C300-C09A-3156-769EFDAD9B7C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2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86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F63CBF-50A7-CD03-4BA5-FD3421A00A5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3AF1292-BF33-9C62-AF72-7319B9F1C1E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05C04E8-6C61-BC45-AD9D-F0858374229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6AF93DB-6271-D216-468B-D287303BE48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550829-E81D-651D-3446-E8A83AA8DBC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603CE2E-2F28-EDE7-58A2-BC7F65B61801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7C63B10-405F-46F5-EA8F-D785FCC9A2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506A192-341C-E59C-2F93-51390229832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1A9D855-0280-E904-E71C-1FA5DCE5417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F7E0E79-505C-C27E-08ED-6075CF49181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984392A-7F64-3CD8-57C0-DDE897CB65C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8677A3-CC0E-0B80-4937-923F33F62D6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0565CDF6-76D9-379C-49F1-79D00609BC5A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910D5E4D-CB61-3F37-025D-5F235F9AF43A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00B9E0D-09F1-DE44-E187-639184A913B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192F9B9-618F-7C35-16FB-CC7FCDD0BE8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D1355FD-1DAA-8C70-D541-88FAB4CB1F6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9A09262-5EEF-56E9-5463-3E5D0053408F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B83D968-28D7-D8A0-DE87-8FB09A5C1CC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76F9DAC-D9DA-D313-E243-FEA2722E544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5E22195-1C6B-5710-8357-D94E154EF8CE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81C50C9-3CB6-036C-1F78-6C38390050CD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CF951C2-32FD-B87A-3009-B82B6AB6BDC1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7606FCB-7153-CC9C-B9C4-252CD5D271B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131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15363F25-2F11-A892-97B0-3D96074CBCA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0D31BF7E-9323-C2B7-6671-C0FA9B8438C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C82D45C-A4FB-A723-555C-3C745C360985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78B3602-0C13-8630-7200-C2797E71567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72065E9-E026-5DDF-D0C3-761101A8D21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3201017C-0010-C0E6-5681-37C78266ED1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DE3E04A-87E1-1482-4040-3C617DDCD69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7255E15-C04A-79D1-62E0-3579AA2CA4C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DFC390C-D825-91F0-0781-085C4DCD61E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45113E3-6D32-F01C-B0DA-48AF4DE9F4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0FE0291-DC55-4E21-B5C8-9234C37084F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F4D13E-D457-BBE3-FE7E-BB12F2A65DD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2C0C25D-DA52-66DB-44EA-05D673EB1B72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4748AD8F-CB57-B2C3-F69B-A060D8F069DE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36D973D-B879-953D-40F7-DE32A7408A3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D2D1829-E66E-7000-F95A-5374701C9D0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B6985A4F-0A64-9794-3F83-7B6C4EF97C8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47CB0A0-01BB-2E35-E691-B43F9CC2BB5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9250A7F-E411-7D56-06EB-44CA6E5354A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EB52A26-F789-565B-119D-C613894801A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0E92C23-8FB7-CF66-2BD8-AC1330C3CB5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1F9F171-7F0C-703A-2DCB-910CC1EF252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8C318F9-E687-34CB-1B4F-4A714A024694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9140542-9E61-3DFA-2B17-B4B91AA424A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86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6881087" y="408552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67249" y="4085530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709694" y="4085529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45546" y="3742129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54011" y="3742128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2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557</TotalTime>
  <Words>310</Words>
  <Application>Microsoft Office PowerPoint</Application>
  <PresentationFormat>Affichage à l'écran (4:3)</PresentationFormat>
  <Paragraphs>256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Encadre à la dizaine inférieure et supérieure 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56</cp:revision>
  <dcterms:created xsi:type="dcterms:W3CDTF">2023-02-07T14:55:57Z</dcterms:created>
  <dcterms:modified xsi:type="dcterms:W3CDTF">2025-09-03T09:31:13Z</dcterms:modified>
</cp:coreProperties>
</file>